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bm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No.16</a:t>
            </a:r>
            <a:r xmlns:a="http://schemas.openxmlformats.org/drawingml/2006/main">
              <a:rPr lang="b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 xmlns:a="http://schemas.openxmlformats.org/drawingml/2006/main">
              <a:rPr lang="b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Daɲɛ</a:t>
            </a:r>
            <a:r xmlns:a="http://schemas.openxmlformats.org/drawingml/2006/main">
              <a:rPr lang="b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ka</a:t>
            </a:r>
            <a:r xmlns:a="http://schemas.openxmlformats.org/drawingml/2006/main">
              <a:rPr lang="b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m" altLang="ko-KR" sz="4000"/>
              <a:t>Ala ye Musa wele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Musa ye Ala kan mɛn tuma min na, a ye mun ye?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rezɛn jiri cɛɲi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sankaba ni sanpɛrɛn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bugun jenilen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kɔgɔji tilalen don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bugun jenilen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25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400"/>
              <a:t>Jedeɔn n’a ka cɛ 300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ta...</a:t>
            </a:r>
            <a:r xmlns:a="http://schemas.openxmlformats.org/drawingml/2006/main">
              <a:rPr lang="bm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Daɲɛ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/>
              <a:t>Matigi ka mɛlɛkɛ y'i yɛrɛ jira Jedeɔn na tuma min na, a ko: «Matigi bɛ i fɛ, kɛlɛcɛ barikama.»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Kiiritigɛlaw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Matigi ka mɛlɛkɛ y'i yɛrɛ jira Jedeɔn na k'a fɔ ko: «Ala bɛ i fɛ, kɛlɛcɛ barikama.” Ala ye hakilisigi di a ma nɛnɛ ni wuluwulu sababu fɛ.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dalen tun b’a la tuma min na ko Ala y’a wele, a ye Baali ni a sarakabɔlan ci, Israɛldenw tun bɛ min bato.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 y’a fɔ Jedeɔn ye ko a ka kɛlɛcɛw sugandi walisa ka se sɔrɔ Madiyankaw kan. Ka kɛɲɛ ni Ala ka cikan ye, cɛ 300 dɔrɔn de sugandira.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 ye fɛɛrɛ kabakoma dɔ di a ma walisa ka bin u kan. Ala y’a to burufiyɛw ni daga lankolonw ka kɛ u kɔnɔ, fitinɛw bɛ minnu kɔnɔ.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 fɛ, Ala ye fɛɛrɛ min di u ma, Jedeɔn n’a ka cɛ 300 ye o waleya. U ye se sɔrɔ kɛlɛ la Madiyankaw kama.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Jedeɔn n’a ka cɛ 300 ye se sɔrɔ kɛlɛ la ni Madiyan mɔgɔ caman ye, Ala ka cikan labatoli dɔrɔn de fɛ.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Gundo min ka kan ka se sɔrɔ ne ka ɲɛnamaya kɔnɔ, o ye ka Ala kan minɛ.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200"/>
              <a:t>Ma?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rgbClr val="C00000"/>
                </a:solidFill>
              </a:rPr>
              <a:t>Ma..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Ale de ye Sebaayabɛɛtigi Ala ye min bɛ se ka juguw ka kɛlɛbolo caman kɛlɛ ni cɛ 300 dɔrɔn ye.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Juman ma kɛ Jedeɔn n’a ka cɛ 300 ye walisa ka se sɔrɔ u jugu kan?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dagaw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npanw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fitinɛw (torches) 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burufiyɛw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npanw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Matigi y'a ye tuma min na ko a taara filɛli kɛ, Ala y'a wele</a:t>
            </a:r>
          </a:p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bɔ kungo kɔnɔ , .</a:t>
            </a:r>
          </a:p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"Musa! Musa!" Musa ko: «Ne filɛ nin ye.»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Ekisode (Ekisode).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ta...</a:t>
            </a:r>
            <a:r xmlns:a="http://schemas.openxmlformats.org/drawingml/2006/main">
              <a:rPr lang="bm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Daɲɛ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/>
              <a:t>Matigi ka mɛlɛkɛ y'i yɛrɛ jira Jedeɔn na tuma min na, a ko: «Matigi bɛ i fɛ, kɛlɛcɛ barikama.»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Kiiritigɛlaw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26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m" altLang="ko-KR" sz="4000"/>
              <a:t>Samson, Kɛlɛcɛ barikama dɔ.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Muso ye cɛnin dɔ bange k'a tɔgɔ da ko Samson. A bonyalen don, Matigi ye duba a ye.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Kiiritigɛlaw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 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Kuntigi dɔ tun bɛ Israɛldenw cɛma, o tɔgɔ ko Samson. A tun ye cɛ ye min tun ka kan ka faranfasi Ala fɛ kabini a bangeli.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Samsɔn tun ye kɛlɛcɛ barikaman ye. Samsɔn kosɔn, Filisitikaw ani jamana wɛrɛ minnu tun bɛ u degun, olu ma se ka Israɛldenw degun</a:t>
            </a:r>
            <a:r xmlns:a="http://schemas.openxmlformats.org/drawingml/2006/main">
              <a:rPr lang="bm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tɛ bilen.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 fanga bɔra a kunsigi la. Nka, a kunsigi tun tigɛra a lafilili fɛ. O la sa, a bɔnɛna a ka fanga la.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Samsɔn minɛna, jugu y’a nisɔndiya. A nimisara a lafilili kosɔn kuncɛbaya kosɔn.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Samsɔn ye Ala deli a ka barika don a la kokura laban na. Ala y’a ka delili jaabi ani ka fanga di a ma laban na.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Samsɔn tun ye cɛ ye min ye nɛɛma kɛrɛnkɛrɛnnen ni weleli sɔrɔ ka bɔ Ala yɔrɔ.</a:t>
            </a:r>
            <a:r xmlns:a="http://schemas.openxmlformats.org/drawingml/2006/main">
              <a:rPr lang="b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Nka, a ka kuncɛbaya kosɔn, .</a:t>
            </a:r>
          </a:p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bɔnɛna u bɛɛ la.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 fana ye Ala den kanulenw ye minnu ye Ala ka nɛɛma ni a ka cidenyabaara sɔrɔ.</a:t>
            </a:r>
            <a:r xmlns:a="http://schemas.openxmlformats.org/drawingml/2006/main">
              <a:rPr lang="b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kosn, an ka kan ka an majigin Ala ka Kuma kr.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m" altLang="ko-KR" sz="3200"/>
              <a:t>Ma?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3600">
                <a:solidFill>
                  <a:srgbClr val="C00000"/>
                </a:solidFill>
              </a:rPr>
              <a:t>Ma..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b’an ka delili gɛlɛnw ni tiɲɛ deliliw lamɛn ani k’u jaabi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</a:t>
            </a:r>
            <a:r xmlns:a="http://schemas.openxmlformats.org/drawingml/2006/main">
              <a:rPr lang="b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17. Ɲɛjirali dɔw</a:t>
            </a:r>
            <a:r xmlns:a="http://schemas.openxmlformats.org/drawingml/2006/main">
              <a:rPr lang="b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 xmlns:a="http://schemas.openxmlformats.org/drawingml/2006/main">
              <a:rPr lang="b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Daɲɛ</a:t>
            </a:r>
            <a:r xmlns:a="http://schemas.openxmlformats.org/drawingml/2006/main">
              <a:rPr lang="b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ka</a:t>
            </a:r>
            <a:r xmlns:a="http://schemas.openxmlformats.org/drawingml/2006/main">
              <a:rPr lang="b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400"/>
              <a:t>Balawu tan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Samsɔn ka sebaaya bɔra min?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kunsigi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bolo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senna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ɲɛ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kunsigi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Muso ye cɛnin dɔ bange k'a tɔgɔ da ko Samson. A bonyalen don, Matigi ye duba a ye.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Kiiritigɛlaw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 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27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600"/>
              <a:t>Ruti, Muso min jogo ka bon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bg1">
                    <a:lumMod val="50000"/>
                  </a:schemeClr>
                </a:solidFill>
              </a:rPr>
              <a:t>I ka mɔgɔw na kɛ ne ka mɔgɔw ye, i ka Ala na kɛ ne ka Ala ye.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Ruti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Yahutu muso dɔ, Naomi tun ye denkɛ fila sɔrɔ minnu ye siya wɛrɛw furu. Nka, a denkɛ fila sara. O la, a tora n’a denmuso cɛ salen fila 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Naomi y’a latigɛ ka segin a ka so Juda. A y’a fɔ a denmuso fila ye ko u ka segin so. Nka, a denmuso filanan ma segin a ka dugu la, nka a tugura a bamuso kɔ ka taa sigi Juda.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Ruti tun ka kan ka suman tolen ta walisa ka sigi Naomi fɛ, bawo cɛ tun t’a fɛ min bɛ se ka du mara.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kɛra cogo o cogo, a ye suman tolen ta Bowazi ka foro dɔ kɔnɔ. Boaz tun b’a miiri ko muso ɲumanba don ani a ye Ruti furu.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Boaz ye Ruti ni Naomi minɛ a ka denbaya kɔnɔ ani a ye ɲɛnamaya kɛ nisɔndiya la. Don nataw la, masakɛ Dawuda ni Yesu bɔra Boaz ni Ruti bɔnsɔn na.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/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Ruti tun ye siya wɛrɛ mɔgɔ ye. A tun ye muso ɲuman ni mɔgɔ sɛbɛ ye ani a tun bɛ baara kɛ a bamuso ye kosɛbɛ.</a:t>
            </a:r>
          </a:p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la sa, a ye dugawu sɔrɔ.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 ka kan fana k’an sigiɲɔgɔnw dɛmɛ</a:t>
            </a:r>
          </a:p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ani ka Ala bato</a:t>
            </a:r>
          </a:p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dusukun ɲuman ni dusukun sɛbɛ ye.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Misirakaw na a dɔn ko ne ye Matigi ye, ni ne ye ne bolo kɔrɔta Misira kama ka Israɛldenw bɔ yen.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Ekisode (Ekisode).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200"/>
              <a:t>Ma?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rgbClr val="C00000"/>
                </a:solidFill>
              </a:rPr>
              <a:t>Ma..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tɛ kɛnɛma yecogo filɛ nka a bɛ dusukun filɛ.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 na Naomi seginna a ka so ka bɔ Mowabu ka na Juda?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sabu a banana..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sabu a cɛ sara..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sabu a denkɛ fila sara..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sabu a tun b'a fɛ k'a ka denbaya kunbɛn..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sabu a denkɛ fila sara..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bg1">
                    <a:lumMod val="50000"/>
                  </a:schemeClr>
                </a:solidFill>
              </a:rPr>
              <a:t>I ka mɔgɔw na kɛ ne ka mɔgɔw ye, i ka Ala na kɛ ne ka Ala ye.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Ruti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28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400"/>
              <a:t>Anɛ ka delili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Denmisɛn Samuyɛli tora ka bonya ka taa a fɛ ka Matigi ni mɔgɔw kanu.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Samuɛl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Denkɛ si tun tɛ Anɛ fɛ. O la sa, a dusu tiɲɛna fo a ye Ala deli. “E, Fa Ala, ni i ye denkɛ di ne ma, ne na o di i kosɔn a si bɛɛ la.”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 hakili tora a ka delili la ani a ye denkɛ dɔ di Anɛ ma min tɔgɔ ye ko Samuɛl.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Anɛ y’a denkɛ di a ma walisa a ka Ala bato Alabatosoba kɔnɔ i n’a fɔ a tun bɛ delili kɛ cogo min na fɔlɔ.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Samuɛl tun sigilen bɛ Alabatosoba kɔnɔ ka Ala bato. A ye nɛɛma caman sɔrɔ ka bɔ mɔgɔw ni Ala yɔrɔ.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Samuyɛli fitinin kɔrɔla ka ɲɛ fo ka kɛ cɛdennin ye. O kɔ, kɔfɛ, a kɛra kira ye min ye Ala kan lamɛn.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ye Ala ka cikan fɔ Misira masakɛ Faraon ye. ”Matigi ko nin ye: A to ne ka mɔgɔw ka taa, walisa u ka ne bato.”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Ala ye Anɛ ka delili bɛɛ lamɛn, a hakili tora a la ani a y’o jaabi kosɛbɛ.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Ala bɛ ka an ka delili bɛɛ lamɛn.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kama, an ka kan ka delili kɛ</a:t>
            </a:r>
          </a:p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kɔnɔnajɛya ye ani ni tiɲɛ ye.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200"/>
              <a:t>Ma?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rgbClr val="C00000"/>
                </a:solidFill>
              </a:rPr>
              <a:t>Ma..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ye an ka delili lamɛn ani a ye an ka delili jaabi ni kantigiya ye.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ta...</a:t>
            </a:r>
            <a:r xmlns:a="http://schemas.openxmlformats.org/drawingml/2006/main">
              <a:rPr lang="bm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Dɔnnin sɛgɛsɛgɛli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 na Anɛ dusu tiɲɛna kosɛbɛ?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k’a sababu kɛ kɔnɔdimi ye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k'a sababu kɛ wari tɛ yen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k’a sababu kɛ denkɛ tɛ yen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sabu a tun cɛ ka jugu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k’a sababu kɛ denkɛ tɛ yen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Denmisɛn Samuyɛli tora ka bonya ka taa a fɛ ka Matigi ni mɔgɔw kanu.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Samuɛl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</a:t>
            </a:r>
            <a:r xmlns:a="http://schemas.openxmlformats.org/drawingml/2006/main">
              <a:rPr lang="b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400"/>
              <a:t>Masakɛ Saul, Israɛl masakɛ fɔlɔ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Matigi y'a jaabi ko: «A' ye u lamɛn ka masakɛ di u ma.» Samuyɛli y'a fɔ Israɛl cɛw ye ko: «Bɛɛ ka segin u ka dugu la.»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Samuɛl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 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“An mago bɛ masakɛ la!” Israɛlkaw y’a ɲini ka masakɛ dɔ di Samuɛl ma u 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“Ne na masakɛ di u ma i ko u y’a ɲini cogo min na.“ Ala y’a jaabi Samuɛl 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 ye Saul bila ka taa Samuɛl fɛ. Ala y’a to Samuɛl ka tulu bɔn a kun na walisa ka kɛ Israɛl masakɛ 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“Nin ye an kuntigi Saul ye.” Samuɛl y’a to Israɛldenw k’a dɔn ko Ala ye Saul sigi Israɛl kuntigi 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"Abada! Ala ye jɔn ye? Ne ye ala ye“ Faraon banna o la kosɛbɛ.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 daminɛ na, Saul ye Israɛldenw ɲɛminɛ koɲuman u kɛtɔ ka Ala sago kan minɛ ni kantigiya ye. Nka, a kɛra masakɛ jugu ye min ye Ala sago janfa a ka kuncɛbaya ni kuncɛbaya kosɔn.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daminɛ na, Saul tun majiginlen don.</a:t>
            </a:r>
          </a:p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Nka, a kɛlen kɔ ka kɛ masakɛ ye, .</a:t>
            </a:r>
          </a:p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ma Ala sago labato tugun.</a:t>
            </a:r>
          </a:p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kɛra kuncɛbaya ni namaratɔ ye.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ka kan ka majigin tuma bɛɛ ni i Fa Ala bɛ i kɔrɔta.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200"/>
              <a:t>Ma?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rgbClr val="C00000"/>
                </a:solidFill>
              </a:rPr>
              <a:t>Ma..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bɛ mɔgɔ majiginlenw kanu,</a:t>
            </a:r>
          </a:p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nka a bɛ ban kuncɛbaw la.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Israɛldenw ye mun deli Samuyɛli la?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dumuni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masakɛ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 ka Kuma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masakɛ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Matigi y'a jaabi ko: «A' ye u lamɛn ka masakɛ di u ma.» Samuyɛli y'a fɔ Israɛl cɛw ye ko: «Bɛɛ ka segin u ka dugu la.»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Samuɛl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 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</a:t>
            </a:r>
            <a:r xmlns:a="http://schemas.openxmlformats.org/drawingml/2006/main">
              <a:rPr lang="b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/>
              <a:t>Denmisɛnnin, Dawuda Min ye Goliyati faga</a:t>
            </a:r>
            <a:r xmlns:a="http://schemas.openxmlformats.org/drawingml/2006/main">
              <a:rPr lang="bm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Dawuda y'a fɔ Filisitika ye ko: «I bɛ na ne kɛlɛ ni npan ni tama ni nɛgɛbere ye, nka ne bɛ na i kɛlɛ Matigi Sebaayabɛɛtigi tɔgɔ la, Israɛl ka kɛlɛbolow ka Ala, i ye min sɔsɔ.»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Samuɛl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 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Sɔrɔdasi cɛba dɔ tun bɛ Filisitikaw ka sigiyɔrɔ la, a tɔgɔ ko Goliyati. A ye Ala tɔgɔ mafiɲɛya ni kɛlɛ daminɛ ye.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Mɔgɔ si ma a ja gɛlɛya k’a kɛlɛ k’a sababu kɛ a siranna kosɛbɛ.</a:t>
            </a:r>
          </a:p>
          <a:p>
            <a:r xmlns:a="http://schemas.openxmlformats.org/drawingml/2006/main">
              <a:rPr lang="b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O waati la, denmisɛnnin, Dawuda y’a fɔ masakɛ Saul ye ko: “Ne bɛ taa a kɛlɛ.”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‘Ne bɛ se ka se sɔrɔ a kan ni Ala bɛ ne fɛ.’</a:t>
            </a:r>
          </a:p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Dawuda gɛrɛla Goliyati la ni kabakurun nɔgɔlen duuru 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ye Ala deli. “Matigi, n b’i deli, i bɛna min kɛ kabini sisan, i k’o fɔ n ye.”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Dawuda y'a fɔ Goliyati ye min nana a kɛlɛ ni npan ni tama ye. “Ne bɛ i kɛlɛ Matigi Ala tɔgɔ la!”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Dawuda ye kabakurun ci ka Goliyati gosi a ɲɛda la.</a:t>
            </a:r>
          </a:p>
          <a:p>
            <a:r xmlns:a="http://schemas.openxmlformats.org/drawingml/2006/main">
              <a:rPr lang="b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Dawuda ye se sɔrɔ o kɛlɛ kan ni Ala ka dɛmɛ ye.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Israɛl sɔrɔdasiw siranna</a:t>
            </a:r>
            <a:r xmlns:a="http://schemas.openxmlformats.org/drawingml/2006/main">
              <a:rPr lang="b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cɛba Goliyati ta. U siranna a ɲɛ.</a:t>
            </a:r>
          </a:p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Nka, Dawuda min tun dalen bɛ Ala ka lakanani na, o ye a kɛlɛ ni jagɛlɛya ye, ka se sɔrɔ a kan.</a:t>
            </a:r>
          </a:p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 ka kan ka da a la ko Ala b’an tanga tuma bɛɛ. An bɛ se ka jagɛlɛya sɔrɔ dannaya fɛ Ala bɛna an lakana cogo o cogo.</a:t>
            </a:r>
          </a:p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Jagɛlɛya min bɛ bɔ dannaya la Ala la, o bɛ se ka se sɔrɔ siran sugu bɛɛ kan.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200"/>
              <a:t>Ma?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rgbClr val="C00000"/>
                </a:solidFill>
              </a:rPr>
              <a:t>Ma..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bɛ se sɔrɔli di mɔgɔ ma minnu bɛ kɛlɛ kɛ a ye.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/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Dawuda ye mun fili Goliyati ma?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npan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kabakurun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kalama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kabakurun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Dawuda y'a fɔ Filisitika ye ko: «I bɛ na ne kɛlɛ ni npan ni tama ni nɛgɛbere ye, nka ne bɛ na i kɛlɛ Matigi Sebaayabɛɛtigi tɔgɔ la, Israɛl ka kɛlɛbolow ka Ala, i ye min sɔsɔ.»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Samuɛl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 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Ala ye balawu tan kɛ Misira jamana bɛɛ kan. Misirakaw ni Faraon kɛra k’a dɔn jɔn ye Ala sɛbɛ ye.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“Musa, i ka bɔ Misira n’i ka Israɛldenw bɛɛ ye sisan.” Fɛn wɛrɛ tun tɛ Faraon bolo ni a ma u bila ka taa.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Faraon tun b’a miiri ko ale de barika ka bon ni Ala ɲɛbilabaliya ye.</a:t>
            </a:r>
            <a:r xmlns:a="http://schemas.openxmlformats.org/drawingml/2006/main">
              <a:rPr lang="bm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la sa, a tun ka kan ka kɛ balawubaw kɔrɔ.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 ka kan ka sɔn a ma ko Ala ye Sebaayabɛɛtigi ye, anw tɛ.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Matigi y'a ye tuma min na ko a taara filɛli kɛ, Ala y'a wele</a:t>
            </a:r>
          </a:p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bɔ kungo kɔnɔ , .</a:t>
            </a:r>
          </a:p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"Musa! Musa!" Musa ko: «Ne filɛ nin ye.»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Ekisode (Ekisode).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200"/>
              <a:t>Ma?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rgbClr val="C00000"/>
                </a:solidFill>
              </a:rPr>
              <a:t>Ma..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ye boliw walima nkalon ala wɛrɛw cogoya wɛrɛ ye.</a:t>
            </a:r>
          </a:p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ɲɛnama don ani a bɛ baara kɛ ni a ka sebaaya barikama ye.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ye balawu joli bila Misira jamana kan?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duuru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wolonwula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 ni fila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tan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Misirakaw na a dɔn ko ne ye Matigi ye, ni ne ye ne bolo kɔrɔta Misira kama ka Israɛldenw bɔ yen.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Ekisode (Ekisode).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18. Ɲɛjirali dɔw</a:t>
            </a:r>
            <a:r xmlns:a="http://schemas.openxmlformats.org/drawingml/2006/main">
              <a:rPr lang="b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400"/>
              <a:t>Sankaba jɔyɔrɔ dɔ</a:t>
            </a:r>
          </a:p>
          <a:p>
            <a:pPr xmlns:a="http://schemas.openxmlformats.org/drawingml/2006/main" algn="ctr"/>
            <a:r xmlns:a="http://schemas.openxmlformats.org/drawingml/2006/main">
              <a:rPr lang="bm" altLang="ko-KR" sz="4400"/>
              <a:t>ani Tasuma-jɔyɔrɔ dɔ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Tile fɛ, Matigi tun bɛ taa u ɲɛfɛ sankaba dɔ kɔnɔ walisa k'u bilasira u ka sira kan, ani su fɛ tasumamugu dɔ kɔnɔ walisa ka yeelen bɔ u ye, walisa u ka se ka taama tile fɛ walima tile fɛ.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Ekisode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Israɛlkaw ye san 430 kɛ Misira. U bɔra Misira ka da a kan u seginna layidu jamana na-Kanan-san 430 laban 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“An bɛ se ka sira ɲuman sɔrɔ cogo di?”, “N’an ye mɔgɔ juguw kunbɛn sira kan do?” U tun bɛ hami kosɛbɛ.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waati la, Ala ye daliluw jira u la minnu b’a jira k’a bɛ u ɲɛminɛ. O tun ye sankaba jɔlan 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 fɛ, a kɛra tasuma jɔlan ye. O cogo la, Ala tun b’u bilasira su ni tile.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“An tɛ siran, katuguni Ala bɛ an fɛ!” Israɛlkaw ye barika da Ala ye, a kɛlen k’u bilasira ni sankaba jɔlan ni tasuma jɔlan ye.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Don dɔ la, Musa ye Misiraka dɔ ye min bɛ ka Israɛlden dɔ bugɔ, a dimina, ka a ka mɔgɔw fan fɛ, ka Misiraka faga.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ta...</a:t>
            </a:r>
            <a:r xmlns:a="http://schemas.openxmlformats.org/drawingml/2006/main">
              <a:rPr lang="bm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Tuma min na Israɛlden caman tɛmɛna kungokolon faratilen kan, Ala ye daliluw jira u la minnu b’a jira k’a y’u bilasira ani k’u lakana ni sankaba jɔlan ni tasuma jɔlan ye.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Sisan, Ala bɛ ne fɛ ka ne lakana. An ka barika da Ala ye.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200"/>
              <a:t>Ma?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rgbClr val="C00000"/>
                </a:solidFill>
              </a:rPr>
              <a:t>Ma..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bɛ an fɛ tuma bɛɛ.</a:t>
            </a:r>
          </a:p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Wa, a b’an tanga su ni tile.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Israɛlkaw bɔra Misira tuma min na, Ala y’u bilasira ni mun ye?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sankaba jɔlan ni tasuma jɔlan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kɔnɔ ni jɛgɛ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tile ni kalo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wulu ni misi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sankaba jɔlan ni tasuma jɔlan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Tile fɛ, Matigi tun bɛ taa u ɲɛfɛ sankaba dɔ kɔnɔ walisa k'u bilasira u ka sira kan, ani su fɛ tasumamugu dɔ kɔnɔ walisa ka yeelen bɔ u ye, walisa u ka se ka taama tile fɛ walima tile fɛ.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Ekisode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19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400"/>
              <a:t>Israɛldenw bɛ tɛmɛ kɔgɔji tilalen fɛ dugukolo jalen kan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kɔ, Musa y'a bolo kɔrɔta kɔgɔji kan, o su bɛɛ la, Matigi ye kɔgɔji gɛn ka segin kɔ ni kɔrɔnfɛ fiɲɛba ye ka a kɛ dugukolo jalen ye. Jiw tilalen don, 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Ekisode (Ekisode).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14nan na: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21. Ɲɛjirali dɔw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ni Israɛldenw ye Kɔgɔji Bilen kunbɛn Kanan sira kan.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Misirakaw ye Israɛldenw gɛn walisa k’u minɛ tugun.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kɔ, ko kabakoma dɔ kɛra! Ala y’a to Kɔgɔji Bilen ka tila ani Israɛldenw ka taama dugukolo jalen kan.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Misira sɔrɔdasiw y’u gɛn, nka kɔgɔji seginna tugun, Misira sɔrɔdasi bɛɛ jiginna kɔgɔji kɔnɔ. U si ma kisi.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Faraon y'o mɛn tuma min na, Musa siranna a ɲɛ, a bolila ka bɔ Misira masaso la ka taa sigi Madiyɛn kungokolon kɔnɔ.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 bɛ barika da Ala ye, ale min y’an kisi! Israɛldenw bɛɛ ye nisɔndiya dɔnkiliw da ni nisɔndiyaba 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ye Israɛldenw kisi ka bɔ u ka ko jugu la.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 tun b cogo la ka sa jurumu kosn, nka Ala ye Yesu ci ka ne kisi!</a:t>
            </a:r>
          </a:p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ye ne kisi saya banbali ma!</a:t>
            </a:r>
          </a:p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E, Fa Ala, barika Ala ye kosɛbɛ!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200"/>
              <a:t>Ala ye wa?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rgbClr val="C00000"/>
                </a:solidFill>
              </a:rPr>
              <a:t>Ma.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ye an kisibaa ye min b a ka mɔgɔw kisi ni kabako sira ye.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Israɛldenw taara Kɔgɔji Bilen cɛtigɛ cogo 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 ye kurunba dɔ ci u 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 k'u taama baji kan.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 ye Kɔgɔji Bilen tila ka taa ɲɛ</a:t>
            </a:r>
          </a:p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dugukolo jalen.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 y'a to u ka pan kɔgɔji sanfɛ.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Ala ye Kɔgɔji Bilen tila ka taa ɲɛ</a:t>
            </a:r>
          </a:p>
          <a:p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dugukolo jalen.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kɔ, Musa y'a bolo kɔrɔta kɔgɔji kan, o su bɛɛ la, Matigi ye kɔgɔji gɛn ka segin kɔ ni kɔrɔnfɛ fiɲɛba ye ka a kɛ dugukolo jalen ye. Jiw tilalen don, 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Ekisode (Ekisode).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14nan na: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21. Ɲɛjirali dɔw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20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600"/>
              <a:t>Ala Min ye Sogo Jigin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bg1">
                    <a:lumMod val="50000"/>
                  </a:schemeClr>
                </a:solidFill>
              </a:rPr>
              <a:t>"Ne ye Israɛldenw ka ŋunuŋunukan mɛn. A fɔ u ye ko: Sufɛla fɛ, aw na sogo dun, sɔgɔma, aw na fa nbuuru la. O tuma na, aw na a dɔn ko ne de ye Matigi aw ka Ala ye.' " " 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Ekisode (Ekisode).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 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Dumuni si tun tɛ Israɛldenw bolo kungokolon kɔnɔ. O kɔ, u ye ŋunuŋunu Musa ni Ala kɔrɔ.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kɔ, Matigi y'a fɔ Musa ye. “Ne na dumuni jigin ka bɔ sankolo la aw ye.”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Sɔgɔma, fɛn finmanw bɔra kungo kɔnɔ i n’a fɔ nɛnɛ.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ye san 40 kɛ sagagɛnna ye ani a laban na, a kɛra san 80 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Wula fɛ, wuluw nana u kan ka bin ka sigiyɔrɔ datugu. U y'u dalajɛ, k'u tobi k'u dun. U ma kɔngɔ hali kungo kɔnɔ.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“Ala ka barika da i ye!” Ala ka sebaayabɛɛtigi ye Musa ni Israɛldenw kabakoya.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ye don o don dumuni di a ka mɔgɔw ma ni cogo kabakoma ye ani a ka sebaaya bɛɛ la hali kungokolon kɔnɔ, u ma se ka dɔ sɔrɔ yɔrɔ min na.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 dalen b’a la ko Ala bɛna an magoɲɛfɛnw di an ma n’a ka sira kabakoma ye ni kantigiya ye.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200"/>
              <a:t>Ala ye wa?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rgbClr val="C00000"/>
                </a:solidFill>
              </a:rPr>
              <a:t>Ma..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Ale ye Ala kabakoma ye min bɛ kɔn k’an magow dɔn ani k’a ka kabako sira di u ma.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ye mun di a ka mɔgɔw ma minnu tun bɛ kɔngɔ la?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ni Quail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Buru ni nɔnɔ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Sogo ni Ji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Tiga ni Sogo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Manna ni Quail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bg1">
                    <a:lumMod val="50000"/>
                  </a:schemeClr>
                </a:solidFill>
              </a:rPr>
              <a:t>"Ne ye Israɛldenw ka ŋunuŋunukan mɛn. A fɔ u ye ko: Sufɛla fɛ, aw na sogo dun, sɔgɔma, aw na fa nbuuru la. O tuma na, aw na a dɔn ko ne de ye Matigi aw ka Ala ye.' " " 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Ekisode (Ekisode).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 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</a:t>
            </a:r>
            <a:r xmlns:a="http://schemas.openxmlformats.org/drawingml/2006/main">
              <a:rPr lang="b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m" altLang="ko-KR" sz="4000"/>
              <a:t>Sariya tan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Musa tora Matigi fɛ tile binaani ni su binaani k'a sɔrɔ a ma dumuni kɛ</a:t>
            </a:r>
          </a:p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buru walima ji minta. A ye layidu kumaw sɛbɛn o sɛbɛnfura kan, o ye sariya tan ye.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Ekisode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Israɛlkaw sera Horeb kulu la(Sinai kulu). Matigi Ala nɔɔrɔ tun falen bɛ Mont Sinai (Horeb kulu) kan.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 y’a fɔ Musa ye ko: “Yɛlɛn ka na ne fɛ kulu kan.” Musa yɛlɛla Ala ka kulu kan.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Don dɔ la, Ala y’a wele kungo jenilen kɔnɔ k’a fɔ a ye. “Ne b’i ci Faraon ma walisa ka ne ka jamana Israɛldenw kisi Misira.”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Matigi Ala ye ɲɔgɔn sɔrɔ Horɛbu kulu kan.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 ye kabakurunw di Musa ma. Ala ye sariyaw ni ci fɔlenw sɛbɛn o kan walisa Israɛldenw ka se ka sariya tan labato.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“Matigi, barika Ala ye, i ye sariyaw di an ma.”</a:t>
            </a:r>
          </a:p>
          <a:p>
            <a:r xmlns:a="http://schemas.openxmlformats.org/drawingml/2006/main">
              <a:rPr lang="b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Musa y’a miiri ko: “Ne na nin sariya tan sɔngɔ gɛlɛnw lase mɔgɔw ma ka u kalan.”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Sariya tan ye sariya nafamaw ye, Ala ye minnu di an ka ɲɛnamaya kama.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an bɛ Ala ka sariyaw labato, Ala bɛna diya an ka ɲɛnamaya la.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m" altLang="ko-KR" sz="3200"/>
              <a:t>Ma?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3600">
                <a:solidFill>
                  <a:srgbClr val="C00000"/>
                </a:solidFill>
              </a:rPr>
              <a:t>Ma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ye sariyaw ni sariya tan di an ma.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y’a to an k’a yɛrɛ dɔn o sariyaw ni ci fɔlenw sababu fɛ.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Ala ye sariya tan sɛbɛn min?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Lɔgɔ tablɛti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Bɔgɔmugu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furakisɛ tablɛti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Sɛbɛn min bɛ kɛ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Kabakurun sɛbɛnfura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Kabakurun sɛbɛnfura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Musa tora Matigi fɛ tile binaani ni su binaani k'a sɔrɔ a ma dumuni kɛ</a:t>
            </a:r>
          </a:p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buru walima ji minta. A ye layidu kumaw sɛbɛn o sɛbɛnfura kan, o ye sariya tan ye.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Ekisode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22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400"/>
              <a:t>Sanuman misiden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bg1">
                    <a:lumMod val="50000"/>
                  </a:schemeClr>
                </a:solidFill>
              </a:rPr>
              <a:t>U ye min di a ma, a y'o ta k'o kɛ boli ye min filila o cogo la</a:t>
            </a:r>
          </a:p>
          <a:p>
            <a:r xmlns:a="http://schemas.openxmlformats.org/drawingml/2006/main">
              <a:rPr lang="bm" altLang="ko-KR" sz="3600">
                <a:solidFill>
                  <a:schemeClr val="bg1">
                    <a:lumMod val="50000"/>
                  </a:schemeClr>
                </a:solidFill>
              </a:rPr>
              <a:t>misiden dɔ ta, k’a dilan ni baarakɛminɛn ye. O kɔ, u ko: «Israɛl, i ka ala minnu ye i lamɔ Misira, olu ye ninnu ye.»</a:t>
            </a:r>
          </a:p>
          <a:p>
            <a:r xmlns:a="http://schemas.openxmlformats.org/drawingml/2006/main">
              <a:rPr lang="bm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Ekisode (Ekisode).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 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Tuma min na Musa ma jigin ka bɔ kulu la ka mɛn ten, u dusu tiɲɛna. “An mago bɛ an ka ala la k’an ɲɛminɛ Musa nɔ na.”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Musa seginna Misira walisa ka a ka mɔgɔw kisi Israɛldenw ye bere minɛ Ala ye min di a ma.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la, u ye sanu misiden dɔ dilan k’a bato k’a kɛ u ka ala ye walasa k’u ɲɛminɛ.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min tun bɛ jigin ni sariya tan ye, o dimina kosɛbɛ.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 dimina u kɔrɔ kosɛbɛ. “Ne na u halaki. O kɔ, ne na aw kɛ siyaba ye.”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Nka, Musa ye Ala deli ko a ka yafa u ma kosɛbɛ. Ala ye Musa ka delili lamɛn ka yafa u ma.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ta...</a:t>
            </a:r>
            <a:r xmlns:a="http://schemas.openxmlformats.org/drawingml/2006/main">
              <a:rPr lang="bm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bɛ min kɔniya kosɛbɛ, o ye ka ala wɛrɛw bato a nɔ na.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kana boli si dila i yɛrɛ ye cogo o cogo.</a:t>
            </a:r>
          </a:p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Fɛn o fɛn mana kɛ, i kana i biri u ɲɛ kɔrɔ ka u bato.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rgbClr val="FF0000"/>
                </a:solidFill>
              </a:rPr>
              <a:t>Ma?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rgbClr val="C00000"/>
                </a:solidFill>
              </a:rPr>
              <a:t>Ma…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bɛ boli batoli kɔniya kosɛbɛ a nɔ na.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Israɛldenw ye boli jumɛn dilan jurumu kɛli kosɔn?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Sanuman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Samatasɛgɛ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Sanuman misiden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Warijɛ misiden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Warijɛ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Samatasɛgɛ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Sanuman misiden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bg1">
                    <a:lumMod val="50000"/>
                  </a:schemeClr>
                </a:solidFill>
              </a:rPr>
              <a:t>U ye min di a ma, a y'o ta k'o kɛ boli ye min filila o cogo la</a:t>
            </a:r>
          </a:p>
          <a:p>
            <a:r xmlns:a="http://schemas.openxmlformats.org/drawingml/2006/main">
              <a:rPr lang="bm" altLang="ko-KR" sz="3600">
                <a:solidFill>
                  <a:schemeClr val="bg1">
                    <a:lumMod val="50000"/>
                  </a:schemeClr>
                </a:solidFill>
              </a:rPr>
              <a:t>misiden dɔ ta, k’a dilan ni baarakɛminɛn ye. O kɔ, u ko: «Israɛl, i ka ala minnu ye i lamɔ Misira, olu ye ninnu ye.»</a:t>
            </a:r>
          </a:p>
          <a:p>
            <a:r xmlns:a="http://schemas.openxmlformats.org/drawingml/2006/main">
              <a:rPr lang="bm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Ekisode (Ekisode).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 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23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400"/>
              <a:t>Ala ka so (Tabernacle) min bɛ kungo kɔnɔ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bg1">
                    <a:lumMod val="50000"/>
                  </a:schemeClr>
                </a:solidFill>
              </a:rPr>
              <a:t>Fanibugu, seereya fanibugu jɔra don min na, sankaba y'a datugu. Kabini wula fɛ fo sɔgɔma, sankaba min tun bɛ fanibugu sanfɛ, o tun bɛ i ko tasuma.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Jatedenw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Ala ye Musa wele ka kɛ Israɛldenw kuntigi ye tuma min na a si tun bɛ san 80 la.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Ala ka laɲini ni an ta tɛ kelen ye, nka a ka labɛn dafalen don tuma bɛɛ.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 ka kan ka da a la ko Ala ka laɲini dafalen don ani ko an ka kan ka an jigi da a kan.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 y’a fɔ Musa ye ko a ka Fanibugu kɛ-Ala ka so 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 ye fɛn bɛɛ fɔ Fanibugu ko la-a cogoya ani fɛn bɛɛ minnu ka kan ka labɛn a kama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 Ala y’a to u k’a dɔn baara bɛ se ka baara kɛ ni barokun kelen-kelen bɛɛ ye cogo min na ni u bɛ Ala bato Fanibugu kɔnɔ.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ni Israɛldenw ka jama ye Fanibugu kɛ-Ala ka so-ka kɛɲɛ ni Ala ka kalan 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Fanibugu jɔra don min na, sankaba min tun bɛ Ala nɔɔrɔ jira, o y'a datugu. Fanibugu tun ye taamasyɛn ye min b’a jira ko Ala tun bɛ Israɛldenw fɛ.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ye Israɛldenw bila ka fanibugu kɛ-Ala ka so, ka u bila ka ɲɛnamaya kɛ ni fanibugu ye u cɛmancɛ la.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 ka kan ka ɲɛnamaya kɛ ni Ala ye, k’a kɛ an hakili ni an ka ɲɛnamaya cɛmancɛ ye.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rgbClr val="FF0000"/>
                </a:solidFill>
              </a:rPr>
              <a:t>Ma?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rgbClr val="C00000"/>
                </a:solidFill>
              </a:rPr>
              <a:t>Ma..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bɛ sigi an fɛ, a bɛ taama an fɛ, a bɛ an ɲɛminɛ, ka kuma an fɛ.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y’a to Israɛldenw ka mun dilan?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Sanuman misiden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Sariya tan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Masaso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Fanibugu-Ala ka so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Fanibugu-Ala ka so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bg1">
                    <a:lumMod val="50000"/>
                  </a:schemeClr>
                </a:solidFill>
              </a:rPr>
              <a:t>Fanibugu, seereya fanibugu jɔra don min na, sankaba y'a datugu. Kabini wula fɛ fo sɔgɔma, sankaba min tun bɛ fanibugu sanfɛ, o tun bɛ i ko tasuma.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Jatedenw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24nan</a:t>
            </a:r>
            <a:r xmlns:a="http://schemas.openxmlformats.org/drawingml/2006/main">
              <a:rPr lang="b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 xmlns:a="http://schemas.openxmlformats.org/drawingml/2006/main">
              <a:rPr lang="b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daɲɛ</a:t>
            </a:r>
            <a:r xmlns:a="http://schemas.openxmlformats.org/drawingml/2006/main">
              <a:rPr lang="b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ka</a:t>
            </a:r>
            <a:r xmlns:a="http://schemas.openxmlformats.org/drawingml/2006/main">
              <a:rPr lang="b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400"/>
              <a:t>Jeriko binna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m" altLang="ko-KR" sz="3200"/>
              <a:t>Ala ye wa?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3600">
                <a:solidFill>
                  <a:srgbClr val="C00000"/>
                </a:solidFill>
              </a:rPr>
              <a:t>Ma..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b’an ɲɛminɛ n’a ka labɛn dafalenw ye. Fili si t Ala ka kow la.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Siɲɛ wolonwulanan na, sarakalasebagaw ye burufiyɛkan fɔ tuma min na, Josue ye ci fɔ jama ye ko: «Aw ka pɛrɛn, katuguni Matigi ye dugu di aw ma!»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Josue ye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Israɛldenw tun b’a fɛ ka don layidu jamana kɔnɔ. Nka Jeriko min tun ye masaduguba ye, o y’u ka sira datugu.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 y’a fɔ Josue ye, ale min tun ye u kuntigi ye, a bɛ se ka Jeriko halaki cogo min 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Israɛldenw ye taama kɛ ka Jeriko kogo lamini tile wolonwula kɔnɔ ka kɛɲɛ ni Ala ka cikan 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K’u to taama na ka kogo lamini tile wɔɔrɔ kɔnɔ, don kelen-kelen bɛɛ la siɲɛ kelen, Jeriko ma wuli santimɛtɛrɛ kelen.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Tile wolonwulanan na, u ye taama kɛ ka a lamini siɲɛ wolonwula. A siɲɛ wolonwulanan na, u ye kulekanba bɔ, kogo binna ka jigin.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Israɛldenw ma se ka Jeriko halaki u yɛrɛ ka sebaaya fɛ. Nka Ala ye Jeriko halaki a yɛrɛ ka sebaaya fɛ u kosɔn.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Israɛldenw ye se sɔrɔ Ala kanminɛli sababu fɛ.</a:t>
            </a:r>
          </a:p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 ka an ka ɲɛnamaya kɛ Ala kanminɛli la.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 ka barika da Ala ye, ale min y’a to an ye se sɔrɔ!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3200"/>
              <a:t>Ma?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rgbClr val="C00000"/>
                </a:solidFill>
              </a:rPr>
              <a:t>Ma..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bɛ se sɔrɔli di a ka mɔgɔw ma a ka Sebaayaba barika la.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Ale de ye Setigi Ala ye!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 ye yamaruya jumɛn di Josue ma a ka Jeriko halaki?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 ye kabakurunw ci Jeriko tile wolonwula kɔnɔ.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 ka delili kɛ tile wolonwula kɔnɔ Jeriko ko 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 ye tanuli dɔnkili da tile wolonwula kɔnɔ Jeriko ko 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Marisikalo la Jeriko kogo kan tile wolonwula kɔnɔ ani tile wolonwula kɔnɔ</a:t>
            </a:r>
          </a:p>
          <a:p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don laban na kulekanba bɔ 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Marisikalo la Jeriko kogo kan tile wolonwula kɔnɔ ani tile wolonwula kɔnɔ</a:t>
            </a:r>
          </a:p>
          <a:p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don laban na kulekanba bɔ 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Siɲɛ wolonwulanan na, sarakalasebagaw ye burufiyɛkan fɔ tuma min na, Josue ye ci fɔ jama ye ko: «Aw ka pɛrɛn, katuguni Matigi ye dugu di aw ma!»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Josue ye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